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8ED9-6B5C-E4CB-BEC7-758222980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ADF36-81D6-31C0-1A8B-100661CC9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28E22-B715-C66F-D82C-25F0D095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B6037-BD59-0CB6-70BA-F3025ADB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8A117-0F2F-C832-9C80-FFF24DE3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E391-0239-768B-91D6-16FFDE70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F0433-C7FE-8CAF-46ED-A44EA724C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653A6-2413-0406-09C8-4E979A53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F0A64-58B5-F5D4-E98B-36641E38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6F61-39A2-FC33-C97B-395BE985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2A151-4FAA-784E-5025-FF08E6A8F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2101C-B411-47BC-E3EB-54908230A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5E5BE-B5B8-0CB8-843B-7A9FE3EE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58065-DB09-C9DE-4538-86BAEADC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B9523-D014-D593-A970-C64CE449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6180-DDAB-39B3-1B36-D11A43B5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4F60-9DA8-E95D-9A85-A21A7AD3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54EDB-680B-8D89-FF6F-10D19A86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6F6B-2A2A-54A3-0A95-8CD9714A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577F-BC5A-A5A3-A100-A30A447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9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EA97-2210-3BC4-E993-1CEDA743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35FF3-643F-EB02-EE5C-D084E3D6F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4734-FCF6-EEB0-E7F9-CCE42FDE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9AB0-94CD-443C-23A7-0A0C89DE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F1C56-70DE-821F-2EAA-033959DA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8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94D5-C8A7-CBBF-1DE8-641275B5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92DA-2582-A489-9D4D-089A8C324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06CF6-E396-C7D1-2DE3-F791C501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F786F-2B6D-E089-CEDA-F4CB7B71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464E6-F3F1-5726-7887-F902CBE4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5C4BD-7E40-2451-D988-68EBDB63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2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1D07-3B36-DC00-AF27-28E1F1D8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C259-5B1A-7B1B-1D24-06B2DC0C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B98CD-AF02-A20D-FC3B-BE88965D9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C7659-4326-1EA4-C09C-9D87EE844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8FDE6-C64C-74F5-5FCF-EEA848410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81A25-DF8F-C54F-2105-7BF975E5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BA1BC-FB9A-AFF1-23EE-5FDB9F6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214FD-0DA0-B60C-968D-B174644E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4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D673-25BE-0178-38FA-70301FCB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FAB75-4BE7-5EED-3E7E-6AFAC82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06374-E324-CB95-E0F5-CDCDC0F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82859-0041-78D8-B48B-ADF954A6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78A75-B0E5-1A92-290D-E59A1C36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33BDF-50F1-80B1-BAFD-D4503A34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A3D53-779C-61F8-98DB-7AE593CB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2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6C57-DC80-070A-B938-409AB197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B291-3C96-4F32-FC5E-814942EB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B6B5C-35B3-A7C6-BDF8-756ACE39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92911-FA5B-B50A-474A-AA57A76F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C9D6A-D09E-D972-F448-AA4A2B55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FA55-FF10-DCE2-5DA2-01C12FCA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8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1C8C-79CC-D253-F465-96C88A97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E9917-3732-5A0D-DD4C-D76B21EA1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996D6-2AC7-ADB8-A451-3E5CE6A8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D50A-A2D4-2B91-1260-59F89CC9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DCCA-771B-83B0-22E8-74D6AEE0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6C9A3-BF7C-914A-A7DE-48F05DC6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71832-A9A1-555C-0575-AC531B8D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769E6-A2BB-1FE3-2D1C-0F0FA7AE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DB4D2-B27D-F633-7565-CD4832045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A51B-C54C-4E79-A248-2B4DA68F944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28813-71E4-D244-4266-40F2ACEE1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D500-0868-1885-DF38-C369333CF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2EC5-5DAB-4A98-A23D-7306E098F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2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8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A8CB4-2786-CDE3-9CCF-784D7711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53419"/>
            <a:ext cx="3122143" cy="2255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4F960-D34A-F7C9-4517-4C98B7C9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8" y="721896"/>
            <a:ext cx="3252903" cy="23258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4A9C92-E661-9DE4-493C-9CED3C631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22" y="3748194"/>
            <a:ext cx="2890796" cy="24716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A81EE-D74B-413E-3538-7044F67D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251" y="2786682"/>
            <a:ext cx="3252903" cy="34331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457274-FB21-4BDA-F66A-D51382B25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4097042"/>
            <a:ext cx="3252903" cy="17809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7C253F-BEAB-B068-E1F9-49D859D90028}"/>
              </a:ext>
            </a:extLst>
          </p:cNvPr>
          <p:cNvSpPr txBox="1"/>
          <p:nvPr/>
        </p:nvSpPr>
        <p:spPr>
          <a:xfrm>
            <a:off x="4874039" y="667390"/>
            <a:ext cx="2355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u="sng" dirty="0"/>
              <a:t>4 Bird Boxes </a:t>
            </a:r>
          </a:p>
          <a:p>
            <a:pPr algn="ctr"/>
            <a:r>
              <a:rPr lang="en-GB" sz="2400" b="1" dirty="0"/>
              <a:t>D</a:t>
            </a:r>
            <a:r>
              <a:rPr lang="en-GB" sz="2400" b="1"/>
              <a:t>onated </a:t>
            </a:r>
            <a:r>
              <a:rPr lang="en-GB" sz="2400" b="1" dirty="0"/>
              <a:t>by our </a:t>
            </a:r>
          </a:p>
          <a:p>
            <a:pPr algn="ctr"/>
            <a:r>
              <a:rPr lang="en-GB" sz="2400" b="1" dirty="0"/>
              <a:t>PPG member</a:t>
            </a:r>
          </a:p>
          <a:p>
            <a:pPr algn="ctr"/>
            <a:r>
              <a:rPr lang="en-GB" sz="2400" b="1" dirty="0"/>
              <a:t>Barry Sanderson </a:t>
            </a:r>
          </a:p>
        </p:txBody>
      </p:sp>
    </p:spTree>
    <p:extLst>
      <p:ext uri="{BB962C8B-B14F-4D97-AF65-F5344CB8AC3E}">
        <p14:creationId xmlns:p14="http://schemas.microsoft.com/office/powerpoint/2010/main" val="116148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GHILENE, June (STONEFIELD STREET SURGERY)</dc:creator>
  <cp:lastModifiedBy>GHILENE, June (STONEFIELD STREET SURGERY)</cp:lastModifiedBy>
  <cp:revision>1</cp:revision>
  <cp:lastPrinted>2024-09-18T10:39:41Z</cp:lastPrinted>
  <dcterms:created xsi:type="dcterms:W3CDTF">2024-09-18T10:33:56Z</dcterms:created>
  <dcterms:modified xsi:type="dcterms:W3CDTF">2024-09-18T10:40:06Z</dcterms:modified>
</cp:coreProperties>
</file>